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95" r:id="rId3"/>
    <p:sldId id="296" r:id="rId4"/>
    <p:sldId id="301" r:id="rId5"/>
    <p:sldId id="302" r:id="rId6"/>
    <p:sldId id="303" r:id="rId7"/>
    <p:sldId id="304" r:id="rId8"/>
    <p:sldId id="305" r:id="rId9"/>
    <p:sldId id="306" r:id="rId10"/>
  </p:sldIdLst>
  <p:sldSz cx="12192000" cy="6858000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642" userDrawn="1">
          <p15:clr>
            <a:srgbClr val="A4A3A4"/>
          </p15:clr>
        </p15:guide>
        <p15:guide id="3" orient="horz" pos="40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A86D"/>
    <a:srgbClr val="9DAB6D"/>
    <a:srgbClr val="84AEC6"/>
    <a:srgbClr val="C77381"/>
    <a:srgbClr val="A41041"/>
    <a:srgbClr val="008AAE"/>
    <a:srgbClr val="789B20"/>
    <a:srgbClr val="EC6602"/>
    <a:srgbClr val="E41A42"/>
    <a:srgbClr val="3A3E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Sötét stílus 1 – 1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ötét stílus 1 – 2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79" autoAdjust="0"/>
    <p:restoredTop sz="96395"/>
  </p:normalViewPr>
  <p:slideViewPr>
    <p:cSldViewPr snapToGrid="0" snapToObjects="1" showGuides="1">
      <p:cViewPr varScale="1">
        <p:scale>
          <a:sx n="107" d="100"/>
          <a:sy n="107" d="100"/>
        </p:scale>
        <p:origin x="1242" y="114"/>
      </p:cViewPr>
      <p:guideLst>
        <p:guide orient="horz" pos="3158"/>
        <p:guide pos="642"/>
        <p:guide orient="horz" pos="40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8D988-5B29-4049-98F9-CF6ECB2EA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CA561D-1F00-CF44-A963-DB6A6231D0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2986C-2480-C54C-ADA8-753185DB9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11/20/2024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79F80-B4F4-2443-BFA8-6DD917466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EE0C1-1ACF-3842-8C39-F1788C411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562539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7D587-B2B6-DC41-83B0-804BF01F1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62FC70-3A7F-2C4E-9F8F-B3E9E09DE4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08A65-B413-5E4E-8CA4-4EDB4F915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11/20/2024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0FC4D-9DE0-3340-AA0C-342AFA31A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BEE26-6063-4341-9A7F-0FE69B4C3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2508891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6EB6DA-954E-5D41-80AE-F695430CA1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722EEB-0791-7B4F-B154-77F57F2900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ED099-BFC4-B54E-AC4C-340CC64BB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11/20/2024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47E0B-487A-4A46-B11D-064378C5C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8D557-DF08-0142-84DE-442E6B550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257234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8D5D9-93C1-0D4B-B9F2-957514CE6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B5DD0-A81D-9545-90B7-A1A52717E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A6A19-09F0-664E-AACC-945E4223F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11/20/2024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C5484-1643-1741-9BBE-E57E92862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D124F-6158-8148-B6F2-32980994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816701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5D552-5C20-C749-A42D-287374E6B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BD5A57-0B59-B04B-938C-4B7A33B45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FD7B6-D6BB-314A-8916-02AAEFE61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11/20/2024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15C13-2022-0A4C-A6E7-2BCD49FBA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7432A-1A64-1D4C-B3A0-5EE026A84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44581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65469-5F80-4146-9C72-DA429ADE8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F819B-9591-564C-BCAE-35CDA681E9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EAC7D1-C566-F24C-A8C2-4214BF430F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1889A-6F7B-1D41-B863-1CBC8011D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11/20/2024</a:t>
            </a:fld>
            <a:endParaRPr lang="en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DE4F74-2F66-8E4B-ADF4-5BFCBAA82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D5D982-04F6-2C42-A5E9-E88E6C19D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3227228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0A879-3FD8-8545-A43F-A51937D91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74243-09E0-064C-B890-A9C11283F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0C07B1-33DD-4A47-BCDF-430CAB0899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42A033-528C-C242-ABDA-3D15D9C986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2A3F32-5CB1-C746-B579-E3CAB98A88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ACBAC-D2B5-9447-8F68-2B341833C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11/20/2024</a:t>
            </a:fld>
            <a:endParaRPr lang="en-H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FC38C4-0BE5-5F4D-B045-44121833F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C96987-204A-704D-B909-AD872CEBF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52608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C5C4A-652D-504F-8A14-439C05EA7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C34FCD-7F12-3640-96FE-2A55EF8D9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11/20/2024</a:t>
            </a:fld>
            <a:endParaRPr lang="en-H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2A237B-10A1-CF4D-8B8B-C8DC4FC96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CD9CFC-5850-964C-B7EB-E9C57ADA3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79942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EDC55D-3999-1045-ABD4-D8DFE7BE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11/20/2024</a:t>
            </a:fld>
            <a:endParaRPr lang="en-H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780982-A493-464A-9B48-61D5635F2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79AC8B-E464-3943-A95D-34EEB2E51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744495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2ED44-A9E4-BB49-9656-13FF7177E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A3C5A-4B14-4342-B231-73C9CD58C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CB87A1-308C-7047-9188-C7345058B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D4A094-9824-BC45-A3FD-9FDA560BA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11/20/2024</a:t>
            </a:fld>
            <a:endParaRPr lang="en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D0881-EE43-E34C-8DC3-497455962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61AAA1-86D3-534E-A8DD-E650B280D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84478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7D905-6D34-4E47-A14C-A28666CC6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5D7D64-4B29-4C48-9B54-67024D5BB4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C875F-A7C6-9842-BA50-E3FAA03819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5B720-D918-F64A-9E9B-C5A12D67D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11/20/2024</a:t>
            </a:fld>
            <a:endParaRPr lang="en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BEFEB-8B48-794D-B083-A66390C91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BC0C85-02A9-5949-A440-0D4739D17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23736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161990-8005-104B-8A8B-4308F2F0D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4A414D-8B3C-B847-9940-F12D4C654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EFD2D-9F43-D349-A9F7-C7D3C18D10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87002-D164-6849-8D5F-C6DA6F1FA440}" type="datetimeFigureOut">
              <a:rPr lang="en-HU" smtClean="0"/>
              <a:t>11/20/2024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7777F-1866-E347-B8A2-9ED6658FFB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83196-9B66-1947-9FE5-5B6744F7E2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3429776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93298" y="5126690"/>
            <a:ext cx="7686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400" b="1" dirty="0">
                <a:solidFill>
                  <a:schemeClr val="bg1"/>
                </a:solidFill>
              </a:rPr>
              <a:t>Vizsgakiírás a </a:t>
            </a:r>
            <a:r>
              <a:rPr lang="hu-HU" sz="4400" b="1" dirty="0" err="1">
                <a:solidFill>
                  <a:schemeClr val="bg1"/>
                </a:solidFill>
              </a:rPr>
              <a:t>Neptunban</a:t>
            </a:r>
            <a:endParaRPr lang="hu-HU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71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E7073-7E3D-E44B-B24D-A55B5A19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70" y="906727"/>
            <a:ext cx="9585259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Vizsgák/jegybeírás felület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07381" y="2394605"/>
            <a:ext cx="45081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Neptun Oktatói webfelület bejelentkezés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„Vizsgák, jegybeírás” menüpont / „Vizsgák, jegybeírás” almenüpont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A „Szűrések” rész alatt, a „Műveletek:” sorban az „Új vizsga kiírása” gombra kattintunk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9B89854F-CB71-7DC9-F8E3-CEBF1B80B3E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41213"/>
          <a:stretch/>
        </p:blipFill>
        <p:spPr>
          <a:xfrm>
            <a:off x="4491318" y="2394605"/>
            <a:ext cx="7167282" cy="4327896"/>
          </a:xfrm>
          <a:prstGeom prst="rect">
            <a:avLst/>
          </a:prstGeom>
        </p:spPr>
      </p:pic>
      <p:sp>
        <p:nvSpPr>
          <p:cNvPr id="5" name="Nyíl: jobbra mutató 4">
            <a:extLst>
              <a:ext uri="{FF2B5EF4-FFF2-40B4-BE49-F238E27FC236}">
                <a16:creationId xmlns:a16="http://schemas.microsoft.com/office/drawing/2014/main" id="{C389D656-C0C5-A7F8-FFA9-1EA80B566299}"/>
              </a:ext>
            </a:extLst>
          </p:cNvPr>
          <p:cNvSpPr/>
          <p:nvPr/>
        </p:nvSpPr>
        <p:spPr>
          <a:xfrm rot="10800000">
            <a:off x="7287665" y="4419599"/>
            <a:ext cx="1574587" cy="44135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56047737-BA2A-6F7E-4FF7-F46EA21694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136" y="4132040"/>
            <a:ext cx="3156417" cy="2475788"/>
          </a:xfrm>
          <a:prstGeom prst="rect">
            <a:avLst/>
          </a:prstGeom>
        </p:spPr>
      </p:pic>
      <p:sp>
        <p:nvSpPr>
          <p:cNvPr id="11" name="Nyíl: jobbra mutató 10">
            <a:extLst>
              <a:ext uri="{FF2B5EF4-FFF2-40B4-BE49-F238E27FC236}">
                <a16:creationId xmlns:a16="http://schemas.microsoft.com/office/drawing/2014/main" id="{A5BE93FB-CF72-4D9A-CC69-7F4FA7739670}"/>
              </a:ext>
            </a:extLst>
          </p:cNvPr>
          <p:cNvSpPr/>
          <p:nvPr/>
        </p:nvSpPr>
        <p:spPr>
          <a:xfrm rot="8357497">
            <a:off x="3117107" y="5878454"/>
            <a:ext cx="900401" cy="3435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56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E7073-7E3D-E44B-B24D-A55B5A19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999" y="732555"/>
            <a:ext cx="10848001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Új vizsga kiírása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07381" y="2872596"/>
            <a:ext cx="45081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Az „Új vizsga kiírása” felületen kitöltjük a „Vizsga típusa:”, „Vizsga kezdete:”, „Vizsga vége:” ill. az egyéb szükséges és kívánt paramétereket.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B8C03CFD-8E7A-FBF4-DBDE-D7AB2136C7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9" y="1628153"/>
            <a:ext cx="5988619" cy="4999462"/>
          </a:xfrm>
          <a:prstGeom prst="rect">
            <a:avLst/>
          </a:prstGeom>
        </p:spPr>
      </p:pic>
      <p:sp>
        <p:nvSpPr>
          <p:cNvPr id="3" name="Nyíl: jobbra mutató 2">
            <a:extLst>
              <a:ext uri="{FF2B5EF4-FFF2-40B4-BE49-F238E27FC236}">
                <a16:creationId xmlns:a16="http://schemas.microsoft.com/office/drawing/2014/main" id="{9346821C-20EA-C634-91AA-8C9F67FF22CD}"/>
              </a:ext>
            </a:extLst>
          </p:cNvPr>
          <p:cNvSpPr/>
          <p:nvPr/>
        </p:nvSpPr>
        <p:spPr>
          <a:xfrm rot="10800000">
            <a:off x="10111548" y="1803323"/>
            <a:ext cx="1574587" cy="44135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Nyíl: jobbra mutató 4">
            <a:extLst>
              <a:ext uri="{FF2B5EF4-FFF2-40B4-BE49-F238E27FC236}">
                <a16:creationId xmlns:a16="http://schemas.microsoft.com/office/drawing/2014/main" id="{97DE6F22-4ED7-C5F6-3A1D-75541CECDE33}"/>
              </a:ext>
            </a:extLst>
          </p:cNvPr>
          <p:cNvSpPr/>
          <p:nvPr/>
        </p:nvSpPr>
        <p:spPr>
          <a:xfrm rot="10800000">
            <a:off x="10111547" y="1978493"/>
            <a:ext cx="1574587" cy="44135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Nyíl: jobbra mutató 6">
            <a:extLst>
              <a:ext uri="{FF2B5EF4-FFF2-40B4-BE49-F238E27FC236}">
                <a16:creationId xmlns:a16="http://schemas.microsoft.com/office/drawing/2014/main" id="{CBAF259E-3052-E970-A671-F122915D8024}"/>
              </a:ext>
            </a:extLst>
          </p:cNvPr>
          <p:cNvSpPr/>
          <p:nvPr/>
        </p:nvSpPr>
        <p:spPr>
          <a:xfrm rot="10800000">
            <a:off x="10111548" y="2153662"/>
            <a:ext cx="1574587" cy="44135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Nyíl: jobbra mutató 7">
            <a:extLst>
              <a:ext uri="{FF2B5EF4-FFF2-40B4-BE49-F238E27FC236}">
                <a16:creationId xmlns:a16="http://schemas.microsoft.com/office/drawing/2014/main" id="{DDDB31E8-5044-F84A-F10B-25AC454AAFD2}"/>
              </a:ext>
            </a:extLst>
          </p:cNvPr>
          <p:cNvSpPr/>
          <p:nvPr/>
        </p:nvSpPr>
        <p:spPr>
          <a:xfrm rot="2492360">
            <a:off x="6830465" y="4594465"/>
            <a:ext cx="1574587" cy="44135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8305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E7073-7E3D-E44B-B24D-A55B5A19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999" y="732555"/>
            <a:ext cx="10848001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Új vizsga kiírása (folyt.)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07381" y="1690565"/>
            <a:ext cx="58451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A „Kurzus hozzáadása a vizsgához” gombra kattintva, az előugró ablakban kiválasztjuk a kívánt tárgyat a „Kiválasztás” négyzetbe való kattintással, majd a „Kiválasztott kurzus hozzáadása” gombra való kattintással.</a:t>
            </a:r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6E419EFB-F0E8-BDDA-DC5A-53E871DDBFC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1278"/>
          <a:stretch/>
        </p:blipFill>
        <p:spPr>
          <a:xfrm>
            <a:off x="339658" y="3162514"/>
            <a:ext cx="4877801" cy="3562077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B741926C-5A56-33CA-B290-C3F8ED6075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3017" y="1828741"/>
            <a:ext cx="6029325" cy="4895850"/>
          </a:xfrm>
          <a:prstGeom prst="rect">
            <a:avLst/>
          </a:prstGeom>
        </p:spPr>
      </p:pic>
      <p:sp>
        <p:nvSpPr>
          <p:cNvPr id="3" name="Nyíl: jobbra mutató 2">
            <a:extLst>
              <a:ext uri="{FF2B5EF4-FFF2-40B4-BE49-F238E27FC236}">
                <a16:creationId xmlns:a16="http://schemas.microsoft.com/office/drawing/2014/main" id="{CA30F79E-FC24-87D6-3731-9F73C94BF959}"/>
              </a:ext>
            </a:extLst>
          </p:cNvPr>
          <p:cNvSpPr/>
          <p:nvPr/>
        </p:nvSpPr>
        <p:spPr>
          <a:xfrm rot="8005592">
            <a:off x="4902366" y="4905898"/>
            <a:ext cx="907568" cy="4606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Nyíl: jobbra mutató 4">
            <a:extLst>
              <a:ext uri="{FF2B5EF4-FFF2-40B4-BE49-F238E27FC236}">
                <a16:creationId xmlns:a16="http://schemas.microsoft.com/office/drawing/2014/main" id="{79F11A78-86E5-8B44-B05A-CCF6A43D987A}"/>
              </a:ext>
            </a:extLst>
          </p:cNvPr>
          <p:cNvSpPr/>
          <p:nvPr/>
        </p:nvSpPr>
        <p:spPr>
          <a:xfrm rot="18409417">
            <a:off x="3032548" y="5895104"/>
            <a:ext cx="907568" cy="4606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Nyíl: jobbra mutató 5">
            <a:extLst>
              <a:ext uri="{FF2B5EF4-FFF2-40B4-BE49-F238E27FC236}">
                <a16:creationId xmlns:a16="http://schemas.microsoft.com/office/drawing/2014/main" id="{0FF7C664-EBB2-2AA1-9859-A562935CF332}"/>
              </a:ext>
            </a:extLst>
          </p:cNvPr>
          <p:cNvSpPr/>
          <p:nvPr/>
        </p:nvSpPr>
        <p:spPr>
          <a:xfrm rot="18409417">
            <a:off x="7369779" y="2784352"/>
            <a:ext cx="907568" cy="4606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Nyíl: jobbra mutató 6">
            <a:extLst>
              <a:ext uri="{FF2B5EF4-FFF2-40B4-BE49-F238E27FC236}">
                <a16:creationId xmlns:a16="http://schemas.microsoft.com/office/drawing/2014/main" id="{A974DFAE-006C-4E2C-949F-0C13BC5378B0}"/>
              </a:ext>
            </a:extLst>
          </p:cNvPr>
          <p:cNvSpPr/>
          <p:nvPr/>
        </p:nvSpPr>
        <p:spPr>
          <a:xfrm rot="18409417">
            <a:off x="9240776" y="3577805"/>
            <a:ext cx="907568" cy="4606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814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E7073-7E3D-E44B-B24D-A55B5A19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999" y="732555"/>
            <a:ext cx="10848001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Új vizsga kiírása (folyt.)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07381" y="1690565"/>
            <a:ext cx="58451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A „Vizsgáztató hozzáadása a vizsgához” gombra kattintva, az előugró ablakban további vizsgáztató adhatunk a vizsgához a „Kiválasztás” négyzetbe való kattintással, majd a „Kiválasztott vizsgáztatók hozzáadása” gombra való kattintással.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443A6BB9-9820-4950-19AB-6EBA5557CA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470" y="3429000"/>
            <a:ext cx="5795942" cy="3295591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F69C8AB2-88AB-44ED-8001-1F3CD53E74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5293" y="1828741"/>
            <a:ext cx="6029325" cy="4895850"/>
          </a:xfrm>
          <a:prstGeom prst="rect">
            <a:avLst/>
          </a:prstGeom>
        </p:spPr>
      </p:pic>
      <p:sp>
        <p:nvSpPr>
          <p:cNvPr id="3" name="Nyíl: jobbra mutató 2">
            <a:extLst>
              <a:ext uri="{FF2B5EF4-FFF2-40B4-BE49-F238E27FC236}">
                <a16:creationId xmlns:a16="http://schemas.microsoft.com/office/drawing/2014/main" id="{E94DCCD0-CB3B-E5D9-6366-03B5D156E2C5}"/>
              </a:ext>
            </a:extLst>
          </p:cNvPr>
          <p:cNvSpPr/>
          <p:nvPr/>
        </p:nvSpPr>
        <p:spPr>
          <a:xfrm rot="18409417">
            <a:off x="6779795" y="4284953"/>
            <a:ext cx="907568" cy="4606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Nyíl: jobbra mutató 4">
            <a:extLst>
              <a:ext uri="{FF2B5EF4-FFF2-40B4-BE49-F238E27FC236}">
                <a16:creationId xmlns:a16="http://schemas.microsoft.com/office/drawing/2014/main" id="{0442B127-2B66-C12D-3900-15B29F130913}"/>
              </a:ext>
            </a:extLst>
          </p:cNvPr>
          <p:cNvSpPr/>
          <p:nvPr/>
        </p:nvSpPr>
        <p:spPr>
          <a:xfrm rot="18409417">
            <a:off x="9433495" y="5070846"/>
            <a:ext cx="907568" cy="4606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Nyíl: jobbra mutató 6">
            <a:extLst>
              <a:ext uri="{FF2B5EF4-FFF2-40B4-BE49-F238E27FC236}">
                <a16:creationId xmlns:a16="http://schemas.microsoft.com/office/drawing/2014/main" id="{3AC8D085-E997-3797-F0C6-2E53425AEDD5}"/>
              </a:ext>
            </a:extLst>
          </p:cNvPr>
          <p:cNvSpPr/>
          <p:nvPr/>
        </p:nvSpPr>
        <p:spPr>
          <a:xfrm rot="8005592">
            <a:off x="5407394" y="5505046"/>
            <a:ext cx="907568" cy="4606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Nyíl: jobbra mutató 7">
            <a:extLst>
              <a:ext uri="{FF2B5EF4-FFF2-40B4-BE49-F238E27FC236}">
                <a16:creationId xmlns:a16="http://schemas.microsoft.com/office/drawing/2014/main" id="{48CD2434-1497-4926-F9F8-D4AD00153889}"/>
              </a:ext>
            </a:extLst>
          </p:cNvPr>
          <p:cNvSpPr/>
          <p:nvPr/>
        </p:nvSpPr>
        <p:spPr>
          <a:xfrm rot="6706052">
            <a:off x="4137334" y="5760636"/>
            <a:ext cx="907568" cy="4606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050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E7073-7E3D-E44B-B24D-A55B5A19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999" y="732555"/>
            <a:ext cx="10848001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Új vizsga kiírása (folyt.)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07381" y="1690565"/>
            <a:ext cx="58451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1600" dirty="0"/>
              <a:t>A „Terem hozzáadása a vizsgához” gombra kattintva, az előugró ablakban a szűrési feltételek beadása után a „Keresés” gombra kattintva listázhatjuk a termeket és a „Kiválasztás” négyzetbe való kattintással, majd a „Kiválasztott termek hozzáadása” gombra való kattintással hozzá adhatjuk a termet.</a:t>
            </a: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CBA88AC9-0F5A-B58F-5F80-4780B0335B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555" y="3227611"/>
            <a:ext cx="5737010" cy="3470403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A9AC811E-40FD-3D9B-2C54-C20A3CA4D0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5293" y="1802164"/>
            <a:ext cx="6029325" cy="4895850"/>
          </a:xfrm>
          <a:prstGeom prst="rect">
            <a:avLst/>
          </a:prstGeom>
        </p:spPr>
      </p:pic>
      <p:sp>
        <p:nvSpPr>
          <p:cNvPr id="3" name="Nyíl: jobbra mutató 2">
            <a:extLst>
              <a:ext uri="{FF2B5EF4-FFF2-40B4-BE49-F238E27FC236}">
                <a16:creationId xmlns:a16="http://schemas.microsoft.com/office/drawing/2014/main" id="{FC366A63-C50E-BF9D-2666-C4089020F47B}"/>
              </a:ext>
            </a:extLst>
          </p:cNvPr>
          <p:cNvSpPr/>
          <p:nvPr/>
        </p:nvSpPr>
        <p:spPr>
          <a:xfrm rot="18409417">
            <a:off x="7048737" y="5755164"/>
            <a:ext cx="907568" cy="4606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Nyíl: jobbra mutató 4">
            <a:extLst>
              <a:ext uri="{FF2B5EF4-FFF2-40B4-BE49-F238E27FC236}">
                <a16:creationId xmlns:a16="http://schemas.microsoft.com/office/drawing/2014/main" id="{84EE9AA8-89D5-3356-4803-B9DCDDC4C694}"/>
              </a:ext>
            </a:extLst>
          </p:cNvPr>
          <p:cNvSpPr/>
          <p:nvPr/>
        </p:nvSpPr>
        <p:spPr>
          <a:xfrm rot="7762040">
            <a:off x="10069842" y="5611729"/>
            <a:ext cx="907568" cy="4606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Nyíl: jobbra mutató 5">
            <a:extLst>
              <a:ext uri="{FF2B5EF4-FFF2-40B4-BE49-F238E27FC236}">
                <a16:creationId xmlns:a16="http://schemas.microsoft.com/office/drawing/2014/main" id="{3C8D4B78-2430-8F34-78AD-E76A9334C875}"/>
              </a:ext>
            </a:extLst>
          </p:cNvPr>
          <p:cNvSpPr/>
          <p:nvPr/>
        </p:nvSpPr>
        <p:spPr>
          <a:xfrm rot="10800000">
            <a:off x="3084060" y="4147727"/>
            <a:ext cx="907568" cy="4606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Nyíl: jobbra mutató 7">
            <a:extLst>
              <a:ext uri="{FF2B5EF4-FFF2-40B4-BE49-F238E27FC236}">
                <a16:creationId xmlns:a16="http://schemas.microsoft.com/office/drawing/2014/main" id="{D12B8077-494A-730C-1F46-279450442BE6}"/>
              </a:ext>
            </a:extLst>
          </p:cNvPr>
          <p:cNvSpPr/>
          <p:nvPr/>
        </p:nvSpPr>
        <p:spPr>
          <a:xfrm rot="6895729">
            <a:off x="218215" y="5895107"/>
            <a:ext cx="907568" cy="4606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Nyíl: jobbra mutató 9">
            <a:extLst>
              <a:ext uri="{FF2B5EF4-FFF2-40B4-BE49-F238E27FC236}">
                <a16:creationId xmlns:a16="http://schemas.microsoft.com/office/drawing/2014/main" id="{6352E6CF-72F0-6565-45A3-7D4F71AEF06C}"/>
              </a:ext>
            </a:extLst>
          </p:cNvPr>
          <p:cNvSpPr/>
          <p:nvPr/>
        </p:nvSpPr>
        <p:spPr>
          <a:xfrm rot="1822185">
            <a:off x="4620788" y="5682017"/>
            <a:ext cx="907568" cy="4606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012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E7073-7E3D-E44B-B24D-A55B5A19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999" y="732555"/>
            <a:ext cx="10848001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Új vizsga kiírása (folyt.)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07381" y="2742867"/>
            <a:ext cx="53879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1600" dirty="0"/>
              <a:t>Miután minden szükséges paramétert kitöltöttünk a bal alsó sarokba található kék „Mentés gombra kattintva a vizsga kiírásra kerül, melyről egy sikeres üzenet is tájékoztat.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1600" dirty="0"/>
              <a:t>A „Siker” ablak „Vissza gombjára kattintva azonnal láthatóvá válik a kiírt vizsga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8343818A-FB74-B91B-DB6D-5AB139EB68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619" y="4504834"/>
            <a:ext cx="4857750" cy="1790700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B7ADE7DE-C47D-5E26-82E2-8B341BB1CF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9056" y="1734111"/>
            <a:ext cx="6029325" cy="4895850"/>
          </a:xfrm>
          <a:prstGeom prst="rect">
            <a:avLst/>
          </a:prstGeom>
        </p:spPr>
      </p:pic>
      <p:sp>
        <p:nvSpPr>
          <p:cNvPr id="3" name="Nyíl: jobbra mutató 2">
            <a:extLst>
              <a:ext uri="{FF2B5EF4-FFF2-40B4-BE49-F238E27FC236}">
                <a16:creationId xmlns:a16="http://schemas.microsoft.com/office/drawing/2014/main" id="{ED2ED4DA-7F48-F39A-AFD2-4DC7C115EF16}"/>
              </a:ext>
            </a:extLst>
          </p:cNvPr>
          <p:cNvSpPr/>
          <p:nvPr/>
        </p:nvSpPr>
        <p:spPr>
          <a:xfrm rot="2887875">
            <a:off x="5128427" y="5765847"/>
            <a:ext cx="907568" cy="4606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7665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E7073-7E3D-E44B-B24D-A55B5A19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999" y="732555"/>
            <a:ext cx="10848001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Sikeres vizsgakiírás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07381" y="2742867"/>
            <a:ext cx="53879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A „Siker” ablak „Vissza” gombjára kattintva azonnal láthatóvá válik a kiírt vizsga a „Vizsgák, jegybeírás” menüpont / „Vizsgák, jegybeírás” almenüpont alatt a „Vizsgák” blokkban.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8343818A-FB74-B91B-DB6D-5AB139EB68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702" y="4504834"/>
            <a:ext cx="4857750" cy="17907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E832329-AE18-ACFF-490C-876CA6304A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1772" y="1730188"/>
            <a:ext cx="6727671" cy="5030601"/>
          </a:xfrm>
          <a:prstGeom prst="rect">
            <a:avLst/>
          </a:prstGeom>
        </p:spPr>
      </p:pic>
      <p:sp>
        <p:nvSpPr>
          <p:cNvPr id="3" name="Nyíl: jobbra mutató 2">
            <a:extLst>
              <a:ext uri="{FF2B5EF4-FFF2-40B4-BE49-F238E27FC236}">
                <a16:creationId xmlns:a16="http://schemas.microsoft.com/office/drawing/2014/main" id="{8350C410-38AA-2359-5726-EC2313073A07}"/>
              </a:ext>
            </a:extLst>
          </p:cNvPr>
          <p:cNvSpPr/>
          <p:nvPr/>
        </p:nvSpPr>
        <p:spPr>
          <a:xfrm rot="8005592">
            <a:off x="817464" y="5407204"/>
            <a:ext cx="907568" cy="4606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Nyíl: jobbra mutató 5">
            <a:extLst>
              <a:ext uri="{FF2B5EF4-FFF2-40B4-BE49-F238E27FC236}">
                <a16:creationId xmlns:a16="http://schemas.microsoft.com/office/drawing/2014/main" id="{7B3D23C2-6045-0A8C-3D31-BA35A61C804D}"/>
              </a:ext>
            </a:extLst>
          </p:cNvPr>
          <p:cNvSpPr/>
          <p:nvPr/>
        </p:nvSpPr>
        <p:spPr>
          <a:xfrm rot="8005592">
            <a:off x="6365848" y="5057448"/>
            <a:ext cx="907568" cy="4606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861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E7073-7E3D-E44B-B24D-A55B5A19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999" y="732555"/>
            <a:ext cx="10848001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Lehetséges problémák a vizsgakiírás során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07381" y="2742867"/>
            <a:ext cx="1192325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/>
              <a:t>Amennyiben a rendszer nem engedi a vizsga kiírását, az alábbi pontokat célszerű ellenőrizni/ellenőriztetni:</a:t>
            </a:r>
          </a:p>
          <a:p>
            <a:endParaRPr lang="hu-HU" sz="1600" dirty="0"/>
          </a:p>
          <a:p>
            <a:r>
              <a:rPr lang="hu-HU" sz="1600" dirty="0"/>
              <a:t>KURZUSKIÍRÓ FELADATA: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Megfelelő paraméterek beállítása a kurzuskiírás során, úgymint: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Vizsgatípus megadása (elméleti kurzus esetén elméleti vizsgatípus, gyakorlati kurzus esetén gyakorlati vizsgatípus, elméleti és gyakorlati kurzus esetén – általában – elméleti vizsgatípus, stb.)</a:t>
            </a:r>
            <a:br>
              <a:rPr lang="hu-HU" sz="1600" dirty="0"/>
            </a:br>
            <a:r>
              <a:rPr lang="hu-HU" sz="1600" b="1" dirty="0"/>
              <a:t>Amennyiben a kurzuskiíró nem ad meg vizsgatípust az adott kurzushoz, akkor nem lehet vizsgát kiírni az adott kurzusra még a meghirdetett vizsgaidőszakban sem!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Megfelelő félév megadása a kurzuskiírás során.</a:t>
            </a:r>
          </a:p>
          <a:p>
            <a:endParaRPr lang="hu-HU" sz="1600" dirty="0"/>
          </a:p>
          <a:p>
            <a:r>
              <a:rPr lang="hu-HU" sz="1600" dirty="0"/>
              <a:t>VIZSGAKIÍRÓ FELADATA: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Vizsgaidőpont megadásakor ellenőrizni, hogy a dátum megfelel-e a kiírt/meghirdetett vizsgaidőszaknak.</a:t>
            </a:r>
          </a:p>
        </p:txBody>
      </p:sp>
    </p:spTree>
    <p:extLst>
      <p:ext uri="{BB962C8B-B14F-4D97-AF65-F5344CB8AC3E}">
        <p14:creationId xmlns:p14="http://schemas.microsoft.com/office/powerpoint/2010/main" val="2143105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theme1.xml><?xml version="1.0" encoding="utf-8"?>
<a:theme xmlns:a="http://schemas.openxmlformats.org/drawingml/2006/main" name="PPT_Soproni_Egyetem_dronfoto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PPT_Soproni_Egyetem_dronfoto(1)</Template>
  <TotalTime>2495</TotalTime>
  <Words>418</Words>
  <Application>Microsoft Office PowerPoint</Application>
  <PresentationFormat>Szélesvásznú</PresentationFormat>
  <Paragraphs>28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PPT_Soproni_Egyetem_dronfoto(1)</vt:lpstr>
      <vt:lpstr>PowerPoint-bemutató</vt:lpstr>
      <vt:lpstr>Vizsgák/jegybeírás felület</vt:lpstr>
      <vt:lpstr>Új vizsga kiírása</vt:lpstr>
      <vt:lpstr>Új vizsga kiírása (folyt.)</vt:lpstr>
      <vt:lpstr>Új vizsga kiírása (folyt.)</vt:lpstr>
      <vt:lpstr>Új vizsga kiírása (folyt.)</vt:lpstr>
      <vt:lpstr>Új vizsga kiírása (folyt.)</vt:lpstr>
      <vt:lpstr>Sikeres vizsgakiírás</vt:lpstr>
      <vt:lpstr>Lehetséges problémák a vizsgakiírás során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Bogáti Gergő</dc:creator>
  <cp:lastModifiedBy>Vörös Tibor</cp:lastModifiedBy>
  <cp:revision>258</cp:revision>
  <dcterms:created xsi:type="dcterms:W3CDTF">2021-07-12T08:47:21Z</dcterms:created>
  <dcterms:modified xsi:type="dcterms:W3CDTF">2024-11-20T15:02:41Z</dcterms:modified>
</cp:coreProperties>
</file>